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46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32688" y="1024128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B3E5E7"/>
                </a:solidFill>
                <a:latin typeface="Aptos"/>
              </a:defRPr>
            </a:pPr>
            <a:r>
              <a:t>PRAKTISCHE SOLLICITATIETRAINING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" y="1883664"/>
            <a:ext cx="102412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t>Nassira Abaaziz</a:t>
            </a:r>
          </a:p>
          <a:p>
            <a:pPr>
              <a:spcAft>
                <a:spcPts val="80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t>Directeur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4709160"/>
            <a:ext cx="9875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t>Persoonlijke pitch • onderwijsvisie • leiderschap • inspectie • casussen • 100 dagen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Waar sluit haar cv op 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Alleen aantoonbare ervaring gebruiken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Onderwijs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Kerndocent AVO, SLB’er, IB’er en zorgcoördinator bij ROC Mondriaan; docent ISK.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Coaching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Onderwijskundige coach/trainer en eigenaar Sociale Verbinding; brugfunctionaris IBS Al Qoeba.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Projecten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Projectmanager bij Stichting Jeugdwerk Den Haag en SAAAM-Wijs; begeleiding en verandering.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Wat moet nog worden onderbouwd?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Dit staat niet expliciet op haar cv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Integraal leiderschap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Aantal aangestuurde medewerkers, formeel mandaat, besluitvorming en personeelsgesprekken.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Bedrijfsvoering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Begroting, formatie, HR, inspectiecontact en bestuurlijke verantwoording.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Schoolleiderschap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Schoolleider PO, primair-onderwijscontext en aantoonbare schooldirectie-ervaring.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Missie, visie en identiteit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Stichtingbrede richting; locatiegebonden uitwerking nog onbekend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Leerling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Hoge verwachtingen, basisvaardigheden, veilige omgeving en brede ontwikkeling.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Identiteit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Islamitische grondslag, respect, verantwoordelijkheid en burgerschap.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Professionals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Gezamenlijke kwaliteitsnormen, coaching, eigenaarschap en ouders als partners.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De zes directeursdomeinen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Van vakinhoud naar integrale verantwoordelijkheid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Onderwijs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Leskwaliteit, resultaten, ondersteuning, veiligheid, kwaliteitscyclus.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Mensen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Formatie, functioneren, coaching, werkdruk, ouderrelaties.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Organisatie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Financiën, MR, bestuur, inspectie, risico's en partners.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Kwaliteitszorg: hoe werkt dat?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Nulmeting → analyse → interventie → evaluatie → borging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Doelen en uitgangssituatie vaststellen met IB/KC en leerkrachten.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Gerichte instructie, coaching, ondersteuning en duidelijke afspraken.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Check / 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Effect in klas en leerlingontwikkeling toetsen; bijsturen en borgen.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Wat leren de inspectierapporten?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Let op: Beresteinlaan is een voorbeeld, niet de onbekende locatie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School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Beresteinlaan: OP2 en SKA3 onvoldoende; herstelopdrachten op taal, differentiatie en uitvoering.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Bestuur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BKA1 voldoende; BKA3 herstel voldaan; BKA2 uitvoering nog onvoldoende.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Betekenis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Niet alleen plannen maken: aantoonbaar uitvoeren, meten, verantwoorden en borgen.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Eerste 100 dagen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Geen nieuw plan opleggen zonder diagnose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Dag 1–30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Luisteren, klasbezoeken, resultaten, team, MR, ouders, begroting en risico's.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Dag 31–60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Oorzaken onderzoeken; met experts drie prioriteiten kiezen.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Dag 61–100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Acties, eigenaars, indicatoren, coaching en evaluatieritme vastleggen.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Waarom wilt u directeur worden?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Ik wil vanuit mijn ervaring met onderwijs, begeleiding en coaching meer integraal bijdragen aan de kwaliteit en ontwikkeling van een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concrete stap toont dat je klaar bent voor integrale verantwoordelijkheid?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Wat is uw leiderschapsstijl?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Verbindend, duidelijk en ontwikkelingsgericht: ruimte voor expertise, maar heldere afspraken en evaluaties.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Vertel over weerstand of een moeilijke beslissing.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U heeft geen aantoonbare directie-ervaring in het PO. Waarom toch u?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Ik heb inhoudelijke onderwijs- en begeleidingservaring en projectmatige verantwoordelijkheid. Ik erken het verschil met integraal schoolleiderschap en heb een concreet ontwikkelplan.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Wat heeft u al zelfstandig aangestuurd en met welk resultaat?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stuurt u een ervaren team 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Luisteren naar expertise, gezamenlijk kwaliteitsdoelen bepalen, coachen, observeren en bijsturen.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Wat als een ervaren leerkracht een afspraak niet uitvoert?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pakt u onvoldoende functioneren 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Feiten en norm vaststellen, gesprek voeren, oorzaken onderzoeken, coaching en meetbare verbeterafspraken; zo nodig met HR een formeel vervolg.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ervaring hebt u met een daadwerkelijk lastig gesprek?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gaat u om met boze ouders?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Luisteren, feiten en betrokkenen horen, transparant communiceren en grenzen bewaken.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Wat als ouders een onrechtmatige uitzondering vragen?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bewaakt u kwaliteit?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Leerlinggegevens en lespraktijk combineren, oorzaken analyseren, interventies vastleggen en effecten toetsen.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indicator laat zien dat een interventie werkt?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gaat u om met bezuinigingen?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Begroting en formatie analyseren, scenario's maken en onderwijsrisico's expliciet wegen; geen generieke korting op kwaliteit.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Wat doet u als de besparing niet verantwoord haalbaar is?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Hoe gaat u om met islamitische identiteit en burgerschap?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De identiteit is herkenbaar in pedagogiek en waarden, binnen de wettelijke kaders en met respect voor alle leerlingen.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Hoe bespreekt u een conflict tussen een ouderwens en de wet?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Wat wilt u na één jaar bereiken?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Een werkende kwaliteitscyclus, stabielere professionele samenwerking en aantoonbare vooruitgang op de schoolprioriteiten, vastgesteld na een nulmeting.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Wat als de leerlingresultaten nog niet aantoonbaar stijgen?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Casus: dalende taalresultaten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De resultaten zakken; het team wijst op thuistaal van leerlingen.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oorzaken onderzoek je? Hoe verbeter je woordenschat, instructie en toetsbare voortgang?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Casus: weerstand bij lesobservaties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Een ervaren leerkracht weigert lesobservaties.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Hoe verbind je professionele autonomie met gezamenlijke kwaliteitsafspraken?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Casus: verzuim en krap budget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Veel externe inhuur en een tekort op de begroting.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informatie vraag je op? Hoe voorkom je kwaliteitsverlies?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Casus: inspectie komt terug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Oefenvraag • eerst hardop beantwoorden, dan pas antwoordrichting bekijken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56231"/>
            <a:ext cx="6839712" cy="41879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8840"/>
            <a:ext cx="629107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8B97"/>
                </a:solidFill>
                <a:latin typeface="Aptos"/>
              </a:defRPr>
            </a:pPr>
            <a:r>
              <a:t>Sterke antwoordrichting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788920"/>
            <a:ext cx="6263640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De inspectie wil bewijs dat verbeteringen werken.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44968" y="1856231"/>
            <a:ext cx="3712463" cy="4187952"/>
          </a:xfrm>
          <a:prstGeom prst="roundRect">
            <a:avLst/>
          </a:prstGeom>
          <a:solidFill>
            <a:srgbClr val="E3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9288" y="2167128"/>
            <a:ext cx="3154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B4653"/>
                </a:solidFill>
                <a:latin typeface="Aptos"/>
              </a:defRPr>
            </a:pPr>
            <a:r>
              <a:t>Kritische doorvraag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2871216"/>
            <a:ext cx="312724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137"/>
                </a:solidFill>
                <a:latin typeface="Aptos"/>
              </a:defRPr>
            </a:pPr>
            <a:r>
              <a:t>Welke nulmeting, observaties, resultaten en besluiten toon je?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Vragen die Nassira zelf stelt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Gebruik de antwoorden om de opdracht scherp te krijgen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De opgave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Wat is op deze locatie de belangrijkste onderwijs- en veranderopgave?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Succes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Welke drie concrete resultaten verwacht u van de nieuwe directeur na één jaar?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Randvoorwaarden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Welke ondersteuning, bevoegdheden en ontwikkelmogelijkheden krijgt de directeur?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Beoordeling tijdens de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Coach haar op concrete, toetsbare antwoorden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993392"/>
            <a:ext cx="68580" cy="3977639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Concreet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Wat was de situatie en wat deed jij zelf?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2544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52544" y="1993392"/>
            <a:ext cx="68580" cy="3977639"/>
          </a:xfrm>
          <a:prstGeom prst="roundRect">
            <a:avLst/>
          </a:prstGeom>
          <a:solidFill>
            <a:srgbClr val="E891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Effect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Welk resultaat was zichtbaar of meetbaar?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993392"/>
            <a:ext cx="3493008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46720" y="1993392"/>
            <a:ext cx="68580" cy="3977639"/>
          </a:xfrm>
          <a:prstGeom prst="roundRect">
            <a:avLst/>
          </a:prstGeom>
          <a:solidFill>
            <a:srgbClr val="0B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258568"/>
            <a:ext cx="3054096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B4653"/>
                </a:solidFill>
                <a:latin typeface="Aptos"/>
              </a:defRPr>
            </a:pPr>
            <a:r>
              <a:t>Reflectie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971800"/>
            <a:ext cx="3054096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1E3137"/>
                </a:solidFill>
                <a:latin typeface="Aptos"/>
              </a:defRPr>
            </a:pPr>
            <a:r>
              <a:t>Wat heb je geleerd en wat zou je anders doen?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00584"/>
          </a:xfrm>
          <a:prstGeom prst="roundRect">
            <a:avLst/>
          </a:prstGeom>
          <a:solidFill>
            <a:srgbClr val="0B8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0B8B97"/>
                </a:solidFill>
                <a:latin typeface="Aptos"/>
              </a:defRPr>
            </a:pPr>
            <a:r>
              <a:t>SOLLICITATIETRAINING  /  ISNO YUNUS EMRE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7899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0B4653"/>
                </a:solidFill>
                <a:latin typeface="Aptos"/>
              </a:defRPr>
            </a:pPr>
            <a:r>
              <a:t>De slotboodschap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C6E73"/>
                </a:solidFill>
                <a:latin typeface="Aptos"/>
              </a:defRPr>
            </a:pPr>
            <a:r>
              <a:t>Oefen een korte afsluiting van 30 seconden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5C6E73"/>
                </a:solidFill>
                <a:latin typeface="Aptos"/>
              </a:defRPr>
            </a:pPr>
            <a:r>
              <a:t>Nassira Abaaziz • locatie nog onbekend • trainingsmateriaal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011680"/>
            <a:ext cx="10652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2459736"/>
            <a:ext cx="992124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0B4653"/>
                </a:solidFill>
                <a:latin typeface="Aptos"/>
              </a:defRPr>
            </a:pPr>
            <a:r>
              <a:t>“Ik breng ervaring mee in onderwijs, coaching, begeleiding en projectmatig verbeteren. Ik wil die expertise verbinden aan integraal schoolleiderschap: met hoge verwachtingen voor leerlingen, professionele ruimte voor medewerkers en een kwaliteitscyclus die zichtbaar werkt.”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